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1.jpg" ContentType="image/jpeg"/>
  <Override PartName="/ppt/media/image72.jpg" ContentType="image/jpeg"/>
  <Override PartName="/ppt/media/image9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1.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handoutMasterIdLst>
    <p:handoutMasterId r:id="rId178"/>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623" r:id="rId48"/>
    <p:sldId id="496" r:id="rId49"/>
    <p:sldId id="487" r:id="rId50"/>
    <p:sldId id="297" r:id="rId51"/>
    <p:sldId id="485" r:id="rId52"/>
    <p:sldId id="488" r:id="rId53"/>
    <p:sldId id="293" r:id="rId54"/>
    <p:sldId id="317" r:id="rId55"/>
    <p:sldId id="481" r:id="rId56"/>
    <p:sldId id="486" r:id="rId57"/>
    <p:sldId id="328" r:id="rId58"/>
    <p:sldId id="334" r:id="rId59"/>
    <p:sldId id="327" r:id="rId60"/>
    <p:sldId id="335" r:id="rId61"/>
    <p:sldId id="318" r:id="rId62"/>
    <p:sldId id="336" r:id="rId63"/>
    <p:sldId id="320" r:id="rId64"/>
    <p:sldId id="337" r:id="rId65"/>
    <p:sldId id="277" r:id="rId66"/>
    <p:sldId id="321" r:id="rId67"/>
    <p:sldId id="323" r:id="rId68"/>
    <p:sldId id="408" r:id="rId69"/>
    <p:sldId id="409" r:id="rId70"/>
    <p:sldId id="413" r:id="rId71"/>
    <p:sldId id="324" r:id="rId72"/>
    <p:sldId id="325" r:id="rId73"/>
    <p:sldId id="326" r:id="rId74"/>
    <p:sldId id="474" r:id="rId75"/>
    <p:sldId id="330" r:id="rId76"/>
    <p:sldId id="475" r:id="rId77"/>
    <p:sldId id="476" r:id="rId78"/>
    <p:sldId id="477" r:id="rId79"/>
    <p:sldId id="478" r:id="rId80"/>
    <p:sldId id="479" r:id="rId81"/>
    <p:sldId id="480" r:id="rId82"/>
    <p:sldId id="338" r:id="rId83"/>
    <p:sldId id="294" r:id="rId84"/>
    <p:sldId id="295" r:id="rId85"/>
    <p:sldId id="296" r:id="rId86"/>
    <p:sldId id="339" r:id="rId87"/>
    <p:sldId id="340" r:id="rId88"/>
    <p:sldId id="299" r:id="rId89"/>
    <p:sldId id="341" r:id="rId90"/>
    <p:sldId id="342" r:id="rId91"/>
    <p:sldId id="344" r:id="rId92"/>
    <p:sldId id="484" r:id="rId93"/>
    <p:sldId id="343" r:id="rId94"/>
    <p:sldId id="345" r:id="rId95"/>
    <p:sldId id="415" r:id="rId96"/>
    <p:sldId id="421" r:id="rId97"/>
    <p:sldId id="420" r:id="rId98"/>
    <p:sldId id="422" r:id="rId99"/>
    <p:sldId id="418" r:id="rId100"/>
    <p:sldId id="419" r:id="rId101"/>
    <p:sldId id="423" r:id="rId102"/>
    <p:sldId id="424" r:id="rId103"/>
    <p:sldId id="470" r:id="rId104"/>
    <p:sldId id="407" r:id="rId105"/>
    <p:sldId id="425" r:id="rId106"/>
    <p:sldId id="426" r:id="rId107"/>
    <p:sldId id="427" r:id="rId108"/>
    <p:sldId id="428" r:id="rId109"/>
    <p:sldId id="346" r:id="rId110"/>
    <p:sldId id="385" r:id="rId111"/>
    <p:sldId id="386" r:id="rId112"/>
    <p:sldId id="394" r:id="rId113"/>
    <p:sldId id="395" r:id="rId114"/>
    <p:sldId id="397" r:id="rId115"/>
    <p:sldId id="398" r:id="rId116"/>
    <p:sldId id="400" r:id="rId117"/>
    <p:sldId id="402" r:id="rId118"/>
    <p:sldId id="401" r:id="rId119"/>
    <p:sldId id="403" r:id="rId120"/>
    <p:sldId id="396" r:id="rId121"/>
    <p:sldId id="404" r:id="rId122"/>
    <p:sldId id="437" r:id="rId123"/>
    <p:sldId id="438" r:id="rId124"/>
    <p:sldId id="439" r:id="rId125"/>
    <p:sldId id="410" r:id="rId126"/>
    <p:sldId id="429" r:id="rId127"/>
    <p:sldId id="430" r:id="rId128"/>
    <p:sldId id="390" r:id="rId129"/>
    <p:sldId id="391" r:id="rId130"/>
    <p:sldId id="433" r:id="rId131"/>
    <p:sldId id="435" r:id="rId132"/>
    <p:sldId id="440" r:id="rId133"/>
    <p:sldId id="471" r:id="rId134"/>
    <p:sldId id="384" r:id="rId135"/>
    <p:sldId id="393" r:id="rId136"/>
    <p:sldId id="443" r:id="rId137"/>
    <p:sldId id="432" r:id="rId138"/>
    <p:sldId id="442" r:id="rId139"/>
    <p:sldId id="436" r:id="rId140"/>
    <p:sldId id="441" r:id="rId141"/>
    <p:sldId id="347" r:id="rId142"/>
    <p:sldId id="448" r:id="rId143"/>
    <p:sldId id="411" r:id="rId144"/>
    <p:sldId id="447" r:id="rId145"/>
    <p:sldId id="446" r:id="rId146"/>
    <p:sldId id="444" r:id="rId147"/>
    <p:sldId id="449" r:id="rId148"/>
    <p:sldId id="451" r:id="rId149"/>
    <p:sldId id="453" r:id="rId150"/>
    <p:sldId id="452" r:id="rId151"/>
    <p:sldId id="454" r:id="rId152"/>
    <p:sldId id="455" r:id="rId153"/>
    <p:sldId id="445" r:id="rId154"/>
    <p:sldId id="450" r:id="rId155"/>
    <p:sldId id="412" r:id="rId156"/>
    <p:sldId id="457" r:id="rId157"/>
    <p:sldId id="414" r:id="rId158"/>
    <p:sldId id="472" r:id="rId159"/>
    <p:sldId id="458" r:id="rId160"/>
    <p:sldId id="460" r:id="rId161"/>
    <p:sldId id="462" r:id="rId162"/>
    <p:sldId id="463" r:id="rId163"/>
    <p:sldId id="382" r:id="rId164"/>
    <p:sldId id="370" r:id="rId165"/>
    <p:sldId id="494" r:id="rId166"/>
    <p:sldId id="469" r:id="rId167"/>
    <p:sldId id="467" r:id="rId168"/>
    <p:sldId id="466" r:id="rId169"/>
    <p:sldId id="468" r:id="rId170"/>
    <p:sldId id="383" r:id="rId171"/>
    <p:sldId id="373" r:id="rId172"/>
    <p:sldId id="377" r:id="rId173"/>
    <p:sldId id="379" r:id="rId174"/>
    <p:sldId id="380" r:id="rId175"/>
    <p:sldId id="381"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12"/>
            <p14:sldId id="457"/>
            <p14:sldId id="414"/>
            <p14:sldId id="472"/>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34248-68F7-433E-8B46-A90B4C6163D3}" v="3" dt="2020-12-08T18:40:52.7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93" d="100"/>
          <a:sy n="93" d="100"/>
        </p:scale>
        <p:origin x="132"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4C395E7D-6887-4A55-AC23-24F33C48FF63}"/>
    <pc:docChg chg="delSld modSection">
      <pc:chgData name="Thomas Nield" userId="e7924354f0a44a8c" providerId="LiveId" clId="{4C395E7D-6887-4A55-AC23-24F33C48FF63}" dt="2020-08-05T18:48:43.559" v="9" actId="47"/>
      <pc:docMkLst>
        <pc:docMk/>
      </pc:docMkLst>
      <pc:sldChg chg="del">
        <pc:chgData name="Thomas Nield" userId="e7924354f0a44a8c" providerId="LiveId" clId="{4C395E7D-6887-4A55-AC23-24F33C48FF63}" dt="2020-08-05T18:48:18.993" v="0" actId="47"/>
        <pc:sldMkLst>
          <pc:docMk/>
          <pc:sldMk cId="0" sldId="348"/>
        </pc:sldMkLst>
      </pc:sldChg>
      <pc:sldChg chg="del">
        <pc:chgData name="Thomas Nield" userId="e7924354f0a44a8c" providerId="LiveId" clId="{4C395E7D-6887-4A55-AC23-24F33C48FF63}" dt="2020-08-05T18:48:18.993" v="0" actId="47"/>
        <pc:sldMkLst>
          <pc:docMk/>
          <pc:sldMk cId="0" sldId="349"/>
        </pc:sldMkLst>
      </pc:sldChg>
      <pc:sldChg chg="del">
        <pc:chgData name="Thomas Nield" userId="e7924354f0a44a8c" providerId="LiveId" clId="{4C395E7D-6887-4A55-AC23-24F33C48FF63}" dt="2020-08-05T18:48:18.993" v="0" actId="47"/>
        <pc:sldMkLst>
          <pc:docMk/>
          <pc:sldMk cId="0" sldId="350"/>
        </pc:sldMkLst>
      </pc:sldChg>
      <pc:sldChg chg="del">
        <pc:chgData name="Thomas Nield" userId="e7924354f0a44a8c" providerId="LiveId" clId="{4C395E7D-6887-4A55-AC23-24F33C48FF63}" dt="2020-08-05T18:48:18.993" v="0" actId="47"/>
        <pc:sldMkLst>
          <pc:docMk/>
          <pc:sldMk cId="0" sldId="351"/>
        </pc:sldMkLst>
      </pc:sldChg>
      <pc:sldChg chg="del">
        <pc:chgData name="Thomas Nield" userId="e7924354f0a44a8c" providerId="LiveId" clId="{4C395E7D-6887-4A55-AC23-24F33C48FF63}" dt="2020-08-05T18:48:18.993" v="0" actId="47"/>
        <pc:sldMkLst>
          <pc:docMk/>
          <pc:sldMk cId="0" sldId="352"/>
        </pc:sldMkLst>
      </pc:sldChg>
      <pc:sldChg chg="del">
        <pc:chgData name="Thomas Nield" userId="e7924354f0a44a8c" providerId="LiveId" clId="{4C395E7D-6887-4A55-AC23-24F33C48FF63}" dt="2020-08-05T18:48:18.993" v="0" actId="47"/>
        <pc:sldMkLst>
          <pc:docMk/>
          <pc:sldMk cId="0" sldId="353"/>
        </pc:sldMkLst>
      </pc:sldChg>
      <pc:sldChg chg="del">
        <pc:chgData name="Thomas Nield" userId="e7924354f0a44a8c" providerId="LiveId" clId="{4C395E7D-6887-4A55-AC23-24F33C48FF63}" dt="2020-08-05T18:48:18.993" v="0" actId="47"/>
        <pc:sldMkLst>
          <pc:docMk/>
          <pc:sldMk cId="0" sldId="354"/>
        </pc:sldMkLst>
      </pc:sldChg>
      <pc:sldChg chg="del">
        <pc:chgData name="Thomas Nield" userId="e7924354f0a44a8c" providerId="LiveId" clId="{4C395E7D-6887-4A55-AC23-24F33C48FF63}" dt="2020-08-05T18:48:18.993" v="0" actId="47"/>
        <pc:sldMkLst>
          <pc:docMk/>
          <pc:sldMk cId="0" sldId="356"/>
        </pc:sldMkLst>
      </pc:sldChg>
      <pc:sldChg chg="del">
        <pc:chgData name="Thomas Nield" userId="e7924354f0a44a8c" providerId="LiveId" clId="{4C395E7D-6887-4A55-AC23-24F33C48FF63}" dt="2020-08-05T18:48:18.993" v="0" actId="47"/>
        <pc:sldMkLst>
          <pc:docMk/>
          <pc:sldMk cId="0" sldId="357"/>
        </pc:sldMkLst>
      </pc:sldChg>
      <pc:sldChg chg="del">
        <pc:chgData name="Thomas Nield" userId="e7924354f0a44a8c" providerId="LiveId" clId="{4C395E7D-6887-4A55-AC23-24F33C48FF63}" dt="2020-08-05T18:48:18.993" v="0" actId="47"/>
        <pc:sldMkLst>
          <pc:docMk/>
          <pc:sldMk cId="0" sldId="358"/>
        </pc:sldMkLst>
      </pc:sldChg>
      <pc:sldChg chg="del">
        <pc:chgData name="Thomas Nield" userId="e7924354f0a44a8c" providerId="LiveId" clId="{4C395E7D-6887-4A55-AC23-24F33C48FF63}" dt="2020-08-05T18:48:18.993" v="0" actId="47"/>
        <pc:sldMkLst>
          <pc:docMk/>
          <pc:sldMk cId="0" sldId="359"/>
        </pc:sldMkLst>
      </pc:sldChg>
      <pc:sldChg chg="del">
        <pc:chgData name="Thomas Nield" userId="e7924354f0a44a8c" providerId="LiveId" clId="{4C395E7D-6887-4A55-AC23-24F33C48FF63}" dt="2020-08-05T18:48:18.993" v="0" actId="47"/>
        <pc:sldMkLst>
          <pc:docMk/>
          <pc:sldMk cId="0" sldId="360"/>
        </pc:sldMkLst>
      </pc:sldChg>
      <pc:sldChg chg="del">
        <pc:chgData name="Thomas Nield" userId="e7924354f0a44a8c" providerId="LiveId" clId="{4C395E7D-6887-4A55-AC23-24F33C48FF63}" dt="2020-08-05T18:48:24.540" v="3" actId="47"/>
        <pc:sldMkLst>
          <pc:docMk/>
          <pc:sldMk cId="0" sldId="362"/>
        </pc:sldMkLst>
      </pc:sldChg>
      <pc:sldChg chg="del">
        <pc:chgData name="Thomas Nield" userId="e7924354f0a44a8c" providerId="LiveId" clId="{4C395E7D-6887-4A55-AC23-24F33C48FF63}" dt="2020-08-05T18:48:43.559" v="9" actId="47"/>
        <pc:sldMkLst>
          <pc:docMk/>
          <pc:sldMk cId="0" sldId="363"/>
        </pc:sldMkLst>
      </pc:sldChg>
      <pc:sldChg chg="del">
        <pc:chgData name="Thomas Nield" userId="e7924354f0a44a8c" providerId="LiveId" clId="{4C395E7D-6887-4A55-AC23-24F33C48FF63}" dt="2020-08-05T18:48:39.080" v="6" actId="47"/>
        <pc:sldMkLst>
          <pc:docMk/>
          <pc:sldMk cId="0" sldId="364"/>
        </pc:sldMkLst>
      </pc:sldChg>
      <pc:sldChg chg="del">
        <pc:chgData name="Thomas Nield" userId="e7924354f0a44a8c" providerId="LiveId" clId="{4C395E7D-6887-4A55-AC23-24F33C48FF63}" dt="2020-08-05T18:48:40.405" v="7" actId="47"/>
        <pc:sldMkLst>
          <pc:docMk/>
          <pc:sldMk cId="0" sldId="365"/>
        </pc:sldMkLst>
      </pc:sldChg>
      <pc:sldChg chg="del">
        <pc:chgData name="Thomas Nield" userId="e7924354f0a44a8c" providerId="LiveId" clId="{4C395E7D-6887-4A55-AC23-24F33C48FF63}" dt="2020-08-05T18:48:41.605" v="8" actId="47"/>
        <pc:sldMkLst>
          <pc:docMk/>
          <pc:sldMk cId="0" sldId="366"/>
        </pc:sldMkLst>
      </pc:sldChg>
      <pc:sldChg chg="del">
        <pc:chgData name="Thomas Nield" userId="e7924354f0a44a8c" providerId="LiveId" clId="{4C395E7D-6887-4A55-AC23-24F33C48FF63}" dt="2020-08-05T18:48:25.768" v="4" actId="47"/>
        <pc:sldMkLst>
          <pc:docMk/>
          <pc:sldMk cId="4098732177" sldId="456"/>
        </pc:sldMkLst>
      </pc:sldChg>
      <pc:sldChg chg="del">
        <pc:chgData name="Thomas Nield" userId="e7924354f0a44a8c" providerId="LiveId" clId="{4C395E7D-6887-4A55-AC23-24F33C48FF63}" dt="2020-08-05T18:48:31.345" v="5" actId="47"/>
        <pc:sldMkLst>
          <pc:docMk/>
          <pc:sldMk cId="992091626" sldId="461"/>
        </pc:sldMkLst>
      </pc:sldChg>
      <pc:sldChg chg="del">
        <pc:chgData name="Thomas Nield" userId="e7924354f0a44a8c" providerId="LiveId" clId="{4C395E7D-6887-4A55-AC23-24F33C48FF63}" dt="2020-08-05T18:48:23.246" v="2" actId="47"/>
        <pc:sldMkLst>
          <pc:docMk/>
          <pc:sldMk cId="1832524220" sldId="483"/>
        </pc:sldMkLst>
      </pc:sldChg>
      <pc:sldChg chg="del">
        <pc:chgData name="Thomas Nield" userId="e7924354f0a44a8c" providerId="LiveId" clId="{4C395E7D-6887-4A55-AC23-24F33C48FF63}" dt="2020-08-05T18:48:18.993" v="0" actId="47"/>
        <pc:sldMkLst>
          <pc:docMk/>
          <pc:sldMk cId="4219099044" sldId="491"/>
        </pc:sldMkLst>
      </pc:sldChg>
      <pc:sldChg chg="del">
        <pc:chgData name="Thomas Nield" userId="e7924354f0a44a8c" providerId="LiveId" clId="{4C395E7D-6887-4A55-AC23-24F33C48FF63}" dt="2020-08-05T18:48:18.993" v="0" actId="47"/>
        <pc:sldMkLst>
          <pc:docMk/>
          <pc:sldMk cId="2332284840" sldId="492"/>
        </pc:sldMkLst>
      </pc:sldChg>
      <pc:sldChg chg="del">
        <pc:chgData name="Thomas Nield" userId="e7924354f0a44a8c" providerId="LiveId" clId="{4C395E7D-6887-4A55-AC23-24F33C48FF63}" dt="2020-08-05T18:48:21.782" v="1" actId="47"/>
        <pc:sldMkLst>
          <pc:docMk/>
          <pc:sldMk cId="0" sldId="495"/>
        </pc:sldMkLst>
      </pc:sldChg>
      <pc:sldMasterChg chg="delSldLayout">
        <pc:chgData name="Thomas Nield" userId="e7924354f0a44a8c" providerId="LiveId" clId="{4C395E7D-6887-4A55-AC23-24F33C48FF63}" dt="2020-08-05T18:48:40.405" v="7" actId="47"/>
        <pc:sldMasterMkLst>
          <pc:docMk/>
          <pc:sldMasterMk cId="946754946" sldId="2147483660"/>
        </pc:sldMasterMkLst>
        <pc:sldLayoutChg chg="del">
          <pc:chgData name="Thomas Nield" userId="e7924354f0a44a8c" providerId="LiveId" clId="{4C395E7D-6887-4A55-AC23-24F33C48FF63}" dt="2020-08-05T18:48:40.405" v="7" actId="47"/>
          <pc:sldLayoutMkLst>
            <pc:docMk/>
            <pc:sldMasterMk cId="946754946" sldId="2147483660"/>
            <pc:sldLayoutMk cId="2661991067" sldId="2147483667"/>
          </pc:sldLayoutMkLst>
        </pc:sldLayoutChg>
      </pc:sldMasterChg>
    </pc:docChg>
  </pc:docChgLst>
  <pc:docChgLst>
    <pc:chgData name="Thomas Nield" userId="e7924354f0a44a8c" providerId="LiveId" clId="{6987BBDF-EB1E-422F-9EFC-500547E55500}"/>
    <pc:docChg chg="undo custSel addSld delSld modSld sldOrd">
      <pc:chgData name="Thomas Nield" userId="e7924354f0a44a8c" providerId="LiveId" clId="{6987BBDF-EB1E-422F-9EFC-500547E55500}" dt="2020-09-17T14:00:42.692" v="5"/>
      <pc:docMkLst>
        <pc:docMk/>
      </pc:docMkLst>
      <pc:sldChg chg="modSp mod">
        <pc:chgData name="Thomas Nield" userId="e7924354f0a44a8c" providerId="LiveId" clId="{6987BBDF-EB1E-422F-9EFC-500547E55500}" dt="2020-09-17T13:53:21.392" v="1" actId="1076"/>
        <pc:sldMkLst>
          <pc:docMk/>
          <pc:sldMk cId="0" sldId="274"/>
        </pc:sldMkLst>
        <pc:spChg chg="mod">
          <ac:chgData name="Thomas Nield" userId="e7924354f0a44a8c" providerId="LiveId" clId="{6987BBDF-EB1E-422F-9EFC-500547E55500}" dt="2020-09-17T13:53:21.392" v="1" actId="1076"/>
          <ac:spMkLst>
            <pc:docMk/>
            <pc:sldMk cId="0" sldId="274"/>
            <ac:spMk id="9" creationId="{00000000-0000-0000-0000-000000000000}"/>
          </ac:spMkLst>
        </pc:spChg>
      </pc:sldChg>
      <pc:sldChg chg="ord">
        <pc:chgData name="Thomas Nield" userId="e7924354f0a44a8c" providerId="LiveId" clId="{6987BBDF-EB1E-422F-9EFC-500547E55500}" dt="2020-09-17T14:00:21.234" v="3"/>
        <pc:sldMkLst>
          <pc:docMk/>
          <pc:sldMk cId="2258357977" sldId="457"/>
        </pc:sldMkLst>
      </pc:sldChg>
      <pc:sldChg chg="add del">
        <pc:chgData name="Thomas Nield" userId="e7924354f0a44a8c" providerId="LiveId" clId="{6987BBDF-EB1E-422F-9EFC-500547E55500}" dt="2020-09-17T14:00:42.692" v="5"/>
        <pc:sldMkLst>
          <pc:docMk/>
          <pc:sldMk cId="357019697" sldId="624"/>
        </pc:sldMkLst>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C61FBC56-967A-43C5-A000-E84B57276A7E}"/>
    <pc:docChg chg="modSld">
      <pc:chgData name="Thomas Nield" userId="e7924354f0a44a8c" providerId="LiveId" clId="{C61FBC56-967A-43C5-A000-E84B57276A7E}" dt="2020-02-14T21:41:04.770" v="0" actId="1076"/>
      <pc:docMkLst>
        <pc:docMk/>
      </pc:docMkLst>
      <pc:sldChg chg="modSp">
        <pc:chgData name="Thomas Nield" userId="e7924354f0a44a8c" providerId="LiveId" clId="{C61FBC56-967A-43C5-A000-E84B57276A7E}" dt="2020-02-14T21:41:04.770" v="0" actId="1076"/>
        <pc:sldMkLst>
          <pc:docMk/>
          <pc:sldMk cId="3351958697" sldId="489"/>
        </pc:sldMkLst>
        <pc:picChg chg="mod">
          <ac:chgData name="Thomas Nield" userId="e7924354f0a44a8c" providerId="LiveId" clId="{C61FBC56-967A-43C5-A000-E84B57276A7E}" dt="2020-02-14T21:41:04.770" v="0" actId="1076"/>
          <ac:picMkLst>
            <pc:docMk/>
            <pc:sldMk cId="3351958697" sldId="489"/>
            <ac:picMk id="1026" creationId="{0F2609C1-66FD-4351-BA0F-17763F9FC6A2}"/>
          </ac:picMkLst>
        </pc:picChg>
      </pc:sldChg>
    </pc:docChg>
  </pc:docChgLst>
  <pc:docChgLst>
    <pc:chgData name="Thomas Nield" userId="e7924354f0a44a8c" providerId="LiveId" clId="{03434248-68F7-433E-8B46-A90B4C6163D3}"/>
    <pc:docChg chg="modSld sldOrd">
      <pc:chgData name="Thomas Nield" userId="e7924354f0a44a8c" providerId="LiveId" clId="{03434248-68F7-433E-8B46-A90B4C6163D3}" dt="2020-12-08T18:40:52.750" v="2"/>
      <pc:docMkLst>
        <pc:docMk/>
      </pc:docMkLst>
      <pc:sldChg chg="ord">
        <pc:chgData name="Thomas Nield" userId="e7924354f0a44a8c" providerId="LiveId" clId="{03434248-68F7-433E-8B46-A90B4C6163D3}" dt="2020-12-08T18:40:52.750" v="2"/>
        <pc:sldMkLst>
          <pc:docMk/>
          <pc:sldMk cId="244360779" sldId="411"/>
        </pc:sldMkLst>
      </pc:sldChg>
      <pc:sldChg chg="modSp">
        <pc:chgData name="Thomas Nield" userId="e7924354f0a44a8c" providerId="LiveId" clId="{03434248-68F7-433E-8B46-A90B4C6163D3}" dt="2020-11-11T16:02:44.164" v="0"/>
        <pc:sldMkLst>
          <pc:docMk/>
          <pc:sldMk cId="3672381979" sldId="429"/>
        </pc:sldMkLst>
        <pc:spChg chg="mod">
          <ac:chgData name="Thomas Nield" userId="e7924354f0a44a8c" providerId="LiveId" clId="{03434248-68F7-433E-8B46-A90B4C6163D3}" dt="2020-11-11T16:02:44.164" v="0"/>
          <ac:spMkLst>
            <pc:docMk/>
            <pc:sldMk cId="3672381979" sldId="429"/>
            <ac:spMk id="3" creationId="{832AE89E-81F2-40F6-A27B-A57ABA96EBE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163</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166</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170</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12/8/2020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12/8/2020</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12/8/2020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5.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60.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6.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4.svg"/><Relationship Id="rId22"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hyperlink" Target="https://creativecommons.org/licenses/by-sa/3.0/"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hyperlink" Target="https://ro.wikipedia.org/wiki/George_Dantzig" TargetMode="External"/><Relationship Id="rId4" Type="http://schemas.openxmlformats.org/officeDocument/2006/relationships/image" Target="../media/image7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7.jpg"/></Relationships>
</file>

<file path=ppt/slides/_rels/slide12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5.xm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2.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08.gif"/><Relationship Id="rId12" Type="http://schemas.openxmlformats.org/officeDocument/2006/relationships/hyperlink" Target="https://www.youtube.com/watch?v=uQhTuRlWMxw" TargetMode="External"/><Relationship Id="rId2" Type="http://schemas.openxmlformats.org/officeDocument/2006/relationships/image" Target="../media/image105.jpg"/><Relationship Id="rId16"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1.png"/><Relationship Id="rId5" Type="http://schemas.openxmlformats.org/officeDocument/2006/relationships/image" Target="../media/image107.jpg"/><Relationship Id="rId15" Type="http://schemas.openxmlformats.org/officeDocument/2006/relationships/image" Target="../media/image11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9.png"/><Relationship Id="rId14" Type="http://schemas.openxmlformats.org/officeDocument/2006/relationships/image" Target="../media/image113.jpe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gif"/><Relationship Id="rId1" Type="http://schemas.openxmlformats.org/officeDocument/2006/relationships/slideLayout" Target="../slideLayouts/slideLayout2.xml"/><Relationship Id="rId4" Type="http://schemas.openxmlformats.org/officeDocument/2006/relationships/image" Target="../media/image135.gif"/></Relationships>
</file>

<file path=ppt/slides/_rels/slide157.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7.xml"/><Relationship Id="rId5" Type="http://schemas.openxmlformats.org/officeDocument/2006/relationships/image" Target="../media/image140.jpg"/><Relationship Id="rId4" Type="http://schemas.openxmlformats.org/officeDocument/2006/relationships/image" Target="../media/image139.jpg"/></Relationships>
</file>

<file path=ppt/slides/_rels/slide165.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7.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8.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youtube.com/watch?v=6ybd5rbQ5rU"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hyperlink" Target="https://github.com/thomasnield/kotlin_linear_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sv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4.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60.svg"/><Relationship Id="rId17" Type="http://schemas.openxmlformats.org/officeDocument/2006/relationships/image" Target="../media/image680.png"/><Relationship Id="rId25" Type="http://schemas.openxmlformats.org/officeDocument/2006/relationships/image" Target="../media/image63.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9.png"/><Relationship Id="rId24" Type="http://schemas.openxmlformats.org/officeDocument/2006/relationships/image" Target="../media/image62.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1.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9.png"/><Relationship Id="rId18" Type="http://schemas.openxmlformats.org/officeDocument/2006/relationships/image" Target="../media/image81.png"/><Relationship Id="rId26" Type="http://schemas.openxmlformats.org/officeDocument/2006/relationships/image" Target="../media/image63.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2.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1.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60.svg"/><Relationship Id="rId22" Type="http://schemas.openxmlformats.org/officeDocument/2006/relationships/image" Target="../media/image85.png"/><Relationship Id="rId27" Type="http://schemas.openxmlformats.org/officeDocument/2006/relationships/image" Target="../media/image64.svg"/></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dirty="0">
                        <a:latin typeface="Cambria Math" panose="02040503050406030204" pitchFamily="18" charset="0"/>
                      </a:rPr>
                      <m:t>&gt;=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173</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174</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175</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dirty="0">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44"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892359"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3532</TotalTime>
  <Words>17670</Words>
  <Application>Microsoft Office PowerPoint</Application>
  <PresentationFormat>Widescreen</PresentationFormat>
  <Paragraphs>1656</Paragraphs>
  <Slides>175</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175</vt:i4>
      </vt:variant>
    </vt:vector>
  </HeadingPairs>
  <TitlesOfParts>
    <vt:vector size="188"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Gradient Descent for Linear Regression</vt:lpstr>
      <vt:lpstr>When Slopes of 0 are Not Minimums/Maximums</vt:lpstr>
      <vt:lpstr>Stochastic Gradient Descent</vt:lpstr>
      <vt:lpstr>Pros and Cons of Gradient Descent</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254</cp:revision>
  <dcterms:created xsi:type="dcterms:W3CDTF">2019-03-03T21:22:54Z</dcterms:created>
  <dcterms:modified xsi:type="dcterms:W3CDTF">2020-12-08T18:41:25Z</dcterms:modified>
  <cp:version/>
</cp:coreProperties>
</file>